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7" roundtripDataSignature="AMtx7mgmug6Wrwq4mYU4yPAn47iP5XqgO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customschemas.google.com/relationships/presentationmetadata" Target="meta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b4fe02b9f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2" name="Google Shape;52;g1b4fe02b9f9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941e6b57c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1f941e6b57c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f941e6b57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1f941e6b57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b4bda15c60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" name="Google Shape;65;g1b4bda15c60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f941e6b57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" name="Google Shape;73;g1f941e6b57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f941e6b57c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0" name="Google Shape;90;g1f941e6b57c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f941e6b57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" name="Google Shape;99;g1f941e6b57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f941e6b57c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" name="Google Shape;115;g1f941e6b57c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f941e6b57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" name="Google Shape;124;g1f941e6b57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f99a0cd8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g1f99a0cd8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f941e6b57c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1f941e6b57c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5" name="Google Shape;4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8" name="Google Shape;48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" name="Google Shape;1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1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" name="Google Shape;24;p1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1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9" name="Google Shape;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" name="Google Shape;32;p1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3" name="Google Shape;3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1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1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1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5.png"/><Relationship Id="rId6" Type="http://schemas.openxmlformats.org/officeDocument/2006/relationships/image" Target="../media/image8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5.png"/><Relationship Id="rId6" Type="http://schemas.openxmlformats.org/officeDocument/2006/relationships/image" Target="../media/image7.png"/><Relationship Id="rId7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9.png"/><Relationship Id="rId7" Type="http://schemas.openxmlformats.org/officeDocument/2006/relationships/image" Target="../media/image12.png"/><Relationship Id="rId8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b4fe02b9f9_2_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g1b4fe02b9f9_2_0"/>
          <p:cNvSpPr/>
          <p:nvPr/>
        </p:nvSpPr>
        <p:spPr>
          <a:xfrm flipH="1" rot="-2700000">
            <a:off x="5951977" y="1028961"/>
            <a:ext cx="4598611" cy="4150751"/>
          </a:xfrm>
          <a:custGeom>
            <a:rect b="b" l="l" r="r" t="t"/>
            <a:pathLst>
              <a:path extrusionOk="0" h="5537781" w="6135300">
                <a:moveTo>
                  <a:pt x="0" y="0"/>
                </a:moveTo>
                <a:lnTo>
                  <a:pt x="6135300" y="0"/>
                </a:lnTo>
                <a:lnTo>
                  <a:pt x="6135300" y="3548931"/>
                </a:lnTo>
                <a:lnTo>
                  <a:pt x="4146451" y="5537781"/>
                </a:lnTo>
                <a:lnTo>
                  <a:pt x="0" y="1391331"/>
                </a:lnTo>
                <a:close/>
              </a:path>
            </a:pathLst>
          </a:custGeom>
          <a:solidFill>
            <a:schemeClr val="accent1">
              <a:alpha val="2784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g1b4fe02b9f9_2_0"/>
          <p:cNvSpPr/>
          <p:nvPr/>
        </p:nvSpPr>
        <p:spPr>
          <a:xfrm>
            <a:off x="3587890" y="3954286"/>
            <a:ext cx="2378400" cy="1189200"/>
          </a:xfrm>
          <a:prstGeom prst="triangle">
            <a:avLst>
              <a:gd fmla="val 50000" name="adj"/>
            </a:avLst>
          </a:prstGeom>
          <a:solidFill>
            <a:schemeClr val="accent4">
              <a:alpha val="2784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g1b4fe02b9f9_2_0"/>
          <p:cNvSpPr/>
          <p:nvPr/>
        </p:nvSpPr>
        <p:spPr>
          <a:xfrm rot="2700000">
            <a:off x="5205229" y="1307168"/>
            <a:ext cx="2529038" cy="25290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g1b4fe02b9f9_2_0"/>
          <p:cNvSpPr/>
          <p:nvPr/>
        </p:nvSpPr>
        <p:spPr>
          <a:xfrm rot="2700000">
            <a:off x="4876213" y="978206"/>
            <a:ext cx="3187072" cy="3187072"/>
          </a:xfrm>
          <a:prstGeom prst="frame">
            <a:avLst>
              <a:gd fmla="val 1195" name="adj1"/>
            </a:avLst>
          </a:prstGeom>
          <a:solidFill>
            <a:srgbClr val="FFFFFF">
              <a:alpha val="60000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Google Shape;59;g1b4fe02b9f9_2_0"/>
          <p:cNvSpPr/>
          <p:nvPr/>
        </p:nvSpPr>
        <p:spPr>
          <a:xfrm flipH="1" rot="-2700000">
            <a:off x="-685252" y="219325"/>
            <a:ext cx="3787880" cy="6896447"/>
          </a:xfrm>
          <a:custGeom>
            <a:rect b="b" l="l" r="r" t="t"/>
            <a:pathLst>
              <a:path extrusionOk="0" h="9200989" w="5053652">
                <a:moveTo>
                  <a:pt x="0" y="209273"/>
                </a:moveTo>
                <a:lnTo>
                  <a:pt x="209274" y="0"/>
                </a:lnTo>
                <a:lnTo>
                  <a:pt x="5053652" y="4844379"/>
                </a:lnTo>
                <a:lnTo>
                  <a:pt x="697042" y="9200989"/>
                </a:lnTo>
                <a:lnTo>
                  <a:pt x="0" y="9200989"/>
                </a:lnTo>
                <a:close/>
              </a:path>
            </a:pathLst>
          </a:custGeom>
          <a:solidFill>
            <a:schemeClr val="accent1">
              <a:alpha val="27843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&#10;&#10;Description automatically generated" id="60" name="Google Shape;60;g1b4fe02b9f9_2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1" y="1638365"/>
            <a:ext cx="3733538" cy="1866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g1b4fe02b9f9_2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0656" y="1981650"/>
            <a:ext cx="1938618" cy="101777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1b4fe02b9f9_2_0"/>
          <p:cNvSpPr txBox="1"/>
          <p:nvPr/>
        </p:nvSpPr>
        <p:spPr>
          <a:xfrm>
            <a:off x="5591850" y="3135825"/>
            <a:ext cx="2469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MY DAY TO DAY AT WORK</a:t>
            </a:r>
            <a:endParaRPr sz="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g1f941e6b57c_0_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g1f941e6b57c_0_1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67075" cy="6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g1f941e6b57c_0_117"/>
          <p:cNvSpPr txBox="1"/>
          <p:nvPr/>
        </p:nvSpPr>
        <p:spPr>
          <a:xfrm>
            <a:off x="317900" y="1728075"/>
            <a:ext cx="84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g1f941e6b57c_0_1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78938" y="1172100"/>
            <a:ext cx="2323221" cy="27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g1f941e6b57c_0_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g1f941e6b57c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67075" cy="6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g1f941e6b57c_0_95"/>
          <p:cNvSpPr txBox="1"/>
          <p:nvPr/>
        </p:nvSpPr>
        <p:spPr>
          <a:xfrm>
            <a:off x="317900" y="1728075"/>
            <a:ext cx="84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g1f941e6b57c_0_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5800" y="1669325"/>
            <a:ext cx="4646442" cy="27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g1b4bda15c60_0_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g1b4bda15c60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67075" cy="6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g1b4bda15c60_0_45"/>
          <p:cNvSpPr txBox="1"/>
          <p:nvPr/>
        </p:nvSpPr>
        <p:spPr>
          <a:xfrm>
            <a:off x="317900" y="1728075"/>
            <a:ext cx="84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g1b4bda15c60_0_45"/>
          <p:cNvSpPr/>
          <p:nvPr/>
        </p:nvSpPr>
        <p:spPr>
          <a:xfrm>
            <a:off x="1152975" y="1613975"/>
            <a:ext cx="7148700" cy="21111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MY DAY TO DAY AT WORK</a:t>
            </a:r>
            <a:endParaRPr sz="3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g1f941e6b57c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g1f941e6b57c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67075" cy="6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g1f941e6b57c_0_5"/>
          <p:cNvSpPr txBox="1"/>
          <p:nvPr/>
        </p:nvSpPr>
        <p:spPr>
          <a:xfrm>
            <a:off x="317900" y="1728075"/>
            <a:ext cx="84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g1f941e6b57c_0_5"/>
          <p:cNvSpPr/>
          <p:nvPr/>
        </p:nvSpPr>
        <p:spPr>
          <a:xfrm>
            <a:off x="0" y="1829800"/>
            <a:ext cx="2070600" cy="1736400"/>
          </a:xfrm>
          <a:prstGeom prst="cube">
            <a:avLst>
              <a:gd fmla="val 25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the on-call channel on slack from my phone while taking my breakfast</a:t>
            </a:r>
            <a:endParaRPr/>
          </a:p>
        </p:txBody>
      </p:sp>
      <p:sp>
        <p:nvSpPr>
          <p:cNvPr id="79" name="Google Shape;79;g1f941e6b57c_0_5"/>
          <p:cNvSpPr/>
          <p:nvPr/>
        </p:nvSpPr>
        <p:spPr>
          <a:xfrm>
            <a:off x="3398050" y="3407100"/>
            <a:ext cx="2070600" cy="1736400"/>
          </a:xfrm>
          <a:prstGeom prst="cube">
            <a:avLst>
              <a:gd fmla="val 25000" name="adj"/>
            </a:avLst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my slack messages as soon as I am connected</a:t>
            </a:r>
            <a:endParaRPr/>
          </a:p>
        </p:txBody>
      </p:sp>
      <p:sp>
        <p:nvSpPr>
          <p:cNvPr id="80" name="Google Shape;80;g1f941e6b57c_0_5"/>
          <p:cNvSpPr/>
          <p:nvPr/>
        </p:nvSpPr>
        <p:spPr>
          <a:xfrm>
            <a:off x="6933275" y="1584525"/>
            <a:ext cx="2070600" cy="1736400"/>
          </a:xfrm>
          <a:prstGeom prst="cube">
            <a:avLst>
              <a:gd fmla="val 25000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Read my emails</a:t>
            </a:r>
            <a:endParaRPr/>
          </a:p>
        </p:txBody>
      </p:sp>
      <p:cxnSp>
        <p:nvCxnSpPr>
          <p:cNvPr id="81" name="Google Shape;81;g1f941e6b57c_0_5"/>
          <p:cNvCxnSpPr>
            <a:stCxn id="78" idx="5"/>
            <a:endCxn id="79" idx="2"/>
          </p:cNvCxnSpPr>
          <p:nvPr/>
        </p:nvCxnSpPr>
        <p:spPr>
          <a:xfrm>
            <a:off x="2070600" y="2480950"/>
            <a:ext cx="1327500" cy="2011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2" name="Google Shape;82;g1f941e6b57c_0_5"/>
          <p:cNvCxnSpPr>
            <a:stCxn id="79" idx="5"/>
            <a:endCxn id="80" idx="2"/>
          </p:cNvCxnSpPr>
          <p:nvPr/>
        </p:nvCxnSpPr>
        <p:spPr>
          <a:xfrm flipH="1" rot="10800000">
            <a:off x="5468650" y="2669850"/>
            <a:ext cx="1464600" cy="138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" name="Google Shape;83;g1f941e6b57c_0_5"/>
          <p:cNvSpPr/>
          <p:nvPr/>
        </p:nvSpPr>
        <p:spPr>
          <a:xfrm>
            <a:off x="1679175" y="171175"/>
            <a:ext cx="5477700" cy="837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            </a:t>
            </a:r>
            <a:r>
              <a:rPr b="1" lang="en" sz="1600"/>
              <a:t>       Read communications tools</a:t>
            </a:r>
            <a:endParaRPr b="1" sz="1600"/>
          </a:p>
        </p:txBody>
      </p:sp>
      <p:pic>
        <p:nvPicPr>
          <p:cNvPr id="84" name="Google Shape;84;g1f941e6b57c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3566199"/>
            <a:ext cx="819225" cy="54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g1f941e6b57c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4690" y="3625785"/>
            <a:ext cx="570038" cy="426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g1f941e6b57c_0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992020" y="3038175"/>
            <a:ext cx="1159960" cy="65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g1f941e6b57c_0_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697100" y="1371328"/>
            <a:ext cx="819225" cy="4096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g1f941e6b57c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g1f941e6b57c_0_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67075" cy="6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g1f941e6b57c_0_30"/>
          <p:cNvSpPr txBox="1"/>
          <p:nvPr/>
        </p:nvSpPr>
        <p:spPr>
          <a:xfrm>
            <a:off x="317900" y="1728075"/>
            <a:ext cx="84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1f941e6b57c_0_30"/>
          <p:cNvSpPr/>
          <p:nvPr/>
        </p:nvSpPr>
        <p:spPr>
          <a:xfrm>
            <a:off x="1679175" y="171175"/>
            <a:ext cx="5477700" cy="837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               </a:t>
            </a:r>
            <a:r>
              <a:rPr b="1" lang="en" sz="1600"/>
              <a:t>       Read communications tools</a:t>
            </a:r>
            <a:endParaRPr b="1" sz="1600"/>
          </a:p>
        </p:txBody>
      </p:sp>
      <p:pic>
        <p:nvPicPr>
          <p:cNvPr id="96" name="Google Shape;96;g1f941e6b57c_0_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2813" y="2036125"/>
            <a:ext cx="2710425" cy="271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1f941e6b57c_0_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g1f941e6b57c_0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67075" cy="6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1f941e6b57c_0_17"/>
          <p:cNvSpPr txBox="1"/>
          <p:nvPr/>
        </p:nvSpPr>
        <p:spPr>
          <a:xfrm>
            <a:off x="317900" y="1728075"/>
            <a:ext cx="84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1f941e6b57c_0_17"/>
          <p:cNvSpPr/>
          <p:nvPr/>
        </p:nvSpPr>
        <p:spPr>
          <a:xfrm>
            <a:off x="0" y="1829800"/>
            <a:ext cx="2070600" cy="1736400"/>
          </a:xfrm>
          <a:prstGeom prst="cube">
            <a:avLst>
              <a:gd fmla="val 25000" name="adj"/>
            </a:avLst>
          </a:prstGeom>
          <a:solidFill>
            <a:srgbClr val="00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K8S dashboards</a:t>
            </a:r>
            <a:endParaRPr/>
          </a:p>
        </p:txBody>
      </p:sp>
      <p:sp>
        <p:nvSpPr>
          <p:cNvPr id="105" name="Google Shape;105;g1f941e6b57c_0_17"/>
          <p:cNvSpPr/>
          <p:nvPr/>
        </p:nvSpPr>
        <p:spPr>
          <a:xfrm>
            <a:off x="3398050" y="3407100"/>
            <a:ext cx="2070600" cy="1736400"/>
          </a:xfrm>
          <a:prstGeom prst="cube">
            <a:avLst>
              <a:gd fmla="val 25000" name="adj"/>
            </a:avLst>
          </a:prstGeom>
          <a:solidFill>
            <a:srgbClr val="00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VM dashboards</a:t>
            </a:r>
            <a:endParaRPr/>
          </a:p>
        </p:txBody>
      </p:sp>
      <p:sp>
        <p:nvSpPr>
          <p:cNvPr id="106" name="Google Shape;106;g1f941e6b57c_0_17"/>
          <p:cNvSpPr/>
          <p:nvPr/>
        </p:nvSpPr>
        <p:spPr>
          <a:xfrm>
            <a:off x="6933275" y="1584525"/>
            <a:ext cx="2070600" cy="1736400"/>
          </a:xfrm>
          <a:prstGeom prst="cube">
            <a:avLst>
              <a:gd fmla="val 25000" name="adj"/>
            </a:avLst>
          </a:prstGeom>
          <a:solidFill>
            <a:srgbClr val="99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Apps dashboards</a:t>
            </a:r>
            <a:endParaRPr/>
          </a:p>
        </p:txBody>
      </p:sp>
      <p:cxnSp>
        <p:nvCxnSpPr>
          <p:cNvPr id="107" name="Google Shape;107;g1f941e6b57c_0_17"/>
          <p:cNvCxnSpPr>
            <a:stCxn id="104" idx="5"/>
            <a:endCxn id="105" idx="2"/>
          </p:cNvCxnSpPr>
          <p:nvPr/>
        </p:nvCxnSpPr>
        <p:spPr>
          <a:xfrm>
            <a:off x="2070600" y="2480950"/>
            <a:ext cx="1327500" cy="2011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" name="Google Shape;108;g1f941e6b57c_0_17"/>
          <p:cNvCxnSpPr>
            <a:stCxn id="105" idx="5"/>
            <a:endCxn id="106" idx="2"/>
          </p:cNvCxnSpPr>
          <p:nvPr/>
        </p:nvCxnSpPr>
        <p:spPr>
          <a:xfrm flipH="1" rot="10800000">
            <a:off x="5468650" y="2669850"/>
            <a:ext cx="1464600" cy="138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" name="Google Shape;109;g1f941e6b57c_0_17"/>
          <p:cNvSpPr/>
          <p:nvPr/>
        </p:nvSpPr>
        <p:spPr>
          <a:xfrm>
            <a:off x="1679175" y="171175"/>
            <a:ext cx="5477700" cy="837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</a:t>
            </a:r>
            <a:r>
              <a:rPr b="1" lang="en" sz="2300"/>
              <a:t>Environment</a:t>
            </a:r>
            <a:r>
              <a:rPr b="1" lang="en" sz="2300"/>
              <a:t> </a:t>
            </a:r>
            <a:r>
              <a:rPr b="1" lang="en" sz="2300"/>
              <a:t>health check</a:t>
            </a:r>
            <a:r>
              <a:rPr b="1" lang="en" sz="2300"/>
              <a:t>       walkthrough via DataDog </a:t>
            </a:r>
            <a:endParaRPr b="1" sz="2300"/>
          </a:p>
        </p:txBody>
      </p:sp>
      <p:pic>
        <p:nvPicPr>
          <p:cNvPr id="110" name="Google Shape;110;g1f941e6b57c_0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609" y="1419407"/>
            <a:ext cx="1078569" cy="592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g1f941e6b57c_0_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7338" y="3067551"/>
            <a:ext cx="772070" cy="59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g1f941e6b57c_0_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59306" y="1133026"/>
            <a:ext cx="818524" cy="549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g1f941e6b57c_0_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g1f941e6b57c_0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67075" cy="6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1f941e6b57c_0_43"/>
          <p:cNvSpPr txBox="1"/>
          <p:nvPr/>
        </p:nvSpPr>
        <p:spPr>
          <a:xfrm>
            <a:off x="317900" y="1728075"/>
            <a:ext cx="84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0" name="Google Shape;120;g1f941e6b57c_0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2813" y="2036125"/>
            <a:ext cx="2710425" cy="27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g1f941e6b57c_0_43"/>
          <p:cNvSpPr/>
          <p:nvPr/>
        </p:nvSpPr>
        <p:spPr>
          <a:xfrm>
            <a:off x="1679175" y="171175"/>
            <a:ext cx="5477700" cy="837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</a:t>
            </a:r>
            <a:r>
              <a:rPr b="1" lang="en" sz="2300"/>
              <a:t>Environment health check       walkthrough via DataDog </a:t>
            </a:r>
            <a:endParaRPr b="1" sz="2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g1f941e6b57c_0_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g1f941e6b57c_0_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67075" cy="6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1f941e6b57c_0_73"/>
          <p:cNvSpPr txBox="1"/>
          <p:nvPr/>
        </p:nvSpPr>
        <p:spPr>
          <a:xfrm>
            <a:off x="317900" y="1728075"/>
            <a:ext cx="84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f941e6b57c_0_73"/>
          <p:cNvSpPr/>
          <p:nvPr/>
        </p:nvSpPr>
        <p:spPr>
          <a:xfrm>
            <a:off x="0" y="1789050"/>
            <a:ext cx="2070600" cy="1736400"/>
          </a:xfrm>
          <a:prstGeom prst="cube">
            <a:avLst>
              <a:gd fmla="val 25000" name="adj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Checks my jira tickets board </a:t>
            </a:r>
            <a:endParaRPr/>
          </a:p>
        </p:txBody>
      </p:sp>
      <p:sp>
        <p:nvSpPr>
          <p:cNvPr id="130" name="Google Shape;130;g1f941e6b57c_0_73"/>
          <p:cNvSpPr/>
          <p:nvPr/>
        </p:nvSpPr>
        <p:spPr>
          <a:xfrm>
            <a:off x="3398075" y="3407100"/>
            <a:ext cx="2070600" cy="1736400"/>
          </a:xfrm>
          <a:prstGeom prst="cube">
            <a:avLst>
              <a:gd fmla="val 25000" name="adj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for the day</a:t>
            </a:r>
            <a:endParaRPr/>
          </a:p>
        </p:txBody>
      </p:sp>
      <p:sp>
        <p:nvSpPr>
          <p:cNvPr id="131" name="Google Shape;131;g1f941e6b57c_0_73"/>
          <p:cNvSpPr/>
          <p:nvPr/>
        </p:nvSpPr>
        <p:spPr>
          <a:xfrm>
            <a:off x="6933275" y="1584525"/>
            <a:ext cx="2070600" cy="1736400"/>
          </a:xfrm>
          <a:prstGeom prst="cube">
            <a:avLst>
              <a:gd fmla="val 25000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check calendar for meetings</a:t>
            </a:r>
            <a:endParaRPr/>
          </a:p>
        </p:txBody>
      </p:sp>
      <p:cxnSp>
        <p:nvCxnSpPr>
          <p:cNvPr id="132" name="Google Shape;132;g1f941e6b57c_0_73"/>
          <p:cNvCxnSpPr>
            <a:stCxn id="129" idx="5"/>
            <a:endCxn id="130" idx="2"/>
          </p:cNvCxnSpPr>
          <p:nvPr/>
        </p:nvCxnSpPr>
        <p:spPr>
          <a:xfrm>
            <a:off x="2070600" y="2440200"/>
            <a:ext cx="1327500" cy="205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3" name="Google Shape;133;g1f941e6b57c_0_73"/>
          <p:cNvCxnSpPr>
            <a:stCxn id="130" idx="5"/>
            <a:endCxn id="131" idx="2"/>
          </p:cNvCxnSpPr>
          <p:nvPr/>
        </p:nvCxnSpPr>
        <p:spPr>
          <a:xfrm flipH="1" rot="10800000">
            <a:off x="5468675" y="2669850"/>
            <a:ext cx="1464600" cy="138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" name="Google Shape;134;g1f941e6b57c_0_73"/>
          <p:cNvSpPr/>
          <p:nvPr/>
        </p:nvSpPr>
        <p:spPr>
          <a:xfrm>
            <a:off x="3031275" y="0"/>
            <a:ext cx="2135700" cy="837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Planning</a:t>
            </a:r>
            <a:r>
              <a:rPr b="1" lang="en" sz="2300"/>
              <a:t> </a:t>
            </a:r>
            <a:endParaRPr b="1" sz="2300"/>
          </a:p>
        </p:txBody>
      </p:sp>
      <p:pic>
        <p:nvPicPr>
          <p:cNvPr id="135" name="Google Shape;135;g1f941e6b57c_0_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014" y="1382201"/>
            <a:ext cx="918574" cy="57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1f941e6b57c_0_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7278" y="1223392"/>
            <a:ext cx="1091846" cy="5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1f941e6b57c_0_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74450" y="3320937"/>
            <a:ext cx="717850" cy="43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g1f99a0cd8e9_0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1f99a0cd8e9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67075" cy="6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g1f99a0cd8e9_0_0"/>
          <p:cNvSpPr txBox="1"/>
          <p:nvPr/>
        </p:nvSpPr>
        <p:spPr>
          <a:xfrm>
            <a:off x="317900" y="1728075"/>
            <a:ext cx="84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f99a0cd8e9_0_0"/>
          <p:cNvSpPr/>
          <p:nvPr/>
        </p:nvSpPr>
        <p:spPr>
          <a:xfrm>
            <a:off x="0" y="1789050"/>
            <a:ext cx="2070600" cy="1736400"/>
          </a:xfrm>
          <a:prstGeom prst="cube">
            <a:avLst>
              <a:gd fmla="val 25000" name="adj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</a:t>
            </a:r>
            <a:r>
              <a:rPr lang="en"/>
              <a:t>prepare</a:t>
            </a:r>
            <a:r>
              <a:rPr lang="en"/>
              <a:t> for </a:t>
            </a:r>
            <a:r>
              <a:rPr lang="en"/>
              <a:t>stand up</a:t>
            </a:r>
            <a:endParaRPr/>
          </a:p>
        </p:txBody>
      </p:sp>
      <p:sp>
        <p:nvSpPr>
          <p:cNvPr id="146" name="Google Shape;146;g1f99a0cd8e9_0_0"/>
          <p:cNvSpPr/>
          <p:nvPr/>
        </p:nvSpPr>
        <p:spPr>
          <a:xfrm>
            <a:off x="3398050" y="3407100"/>
            <a:ext cx="2070600" cy="1736400"/>
          </a:xfrm>
          <a:prstGeom prst="cube">
            <a:avLst>
              <a:gd fmla="val 25000" name="adj"/>
            </a:avLst>
          </a:prstGeom>
          <a:solidFill>
            <a:srgbClr val="A64D7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working</a:t>
            </a:r>
            <a:endParaRPr/>
          </a:p>
        </p:txBody>
      </p:sp>
      <p:sp>
        <p:nvSpPr>
          <p:cNvPr id="147" name="Google Shape;147;g1f99a0cd8e9_0_0"/>
          <p:cNvSpPr/>
          <p:nvPr/>
        </p:nvSpPr>
        <p:spPr>
          <a:xfrm>
            <a:off x="6933275" y="1584525"/>
            <a:ext cx="2070600" cy="1736400"/>
          </a:xfrm>
          <a:prstGeom prst="cube">
            <a:avLst>
              <a:gd fmla="val 25000" name="adj"/>
            </a:avLst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Attend daily standup</a:t>
            </a:r>
            <a:endParaRPr/>
          </a:p>
        </p:txBody>
      </p:sp>
      <p:cxnSp>
        <p:nvCxnSpPr>
          <p:cNvPr id="148" name="Google Shape;148;g1f99a0cd8e9_0_0"/>
          <p:cNvCxnSpPr>
            <a:stCxn id="145" idx="5"/>
            <a:endCxn id="146" idx="2"/>
          </p:cNvCxnSpPr>
          <p:nvPr/>
        </p:nvCxnSpPr>
        <p:spPr>
          <a:xfrm>
            <a:off x="2070600" y="2440200"/>
            <a:ext cx="1327500" cy="2052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9" name="Google Shape;149;g1f99a0cd8e9_0_0"/>
          <p:cNvCxnSpPr>
            <a:stCxn id="146" idx="5"/>
            <a:endCxn id="147" idx="2"/>
          </p:cNvCxnSpPr>
          <p:nvPr/>
        </p:nvCxnSpPr>
        <p:spPr>
          <a:xfrm flipH="1" rot="10800000">
            <a:off x="5468650" y="2669850"/>
            <a:ext cx="1464600" cy="1388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g1f99a0cd8e9_0_0"/>
          <p:cNvSpPr/>
          <p:nvPr/>
        </p:nvSpPr>
        <p:spPr>
          <a:xfrm>
            <a:off x="3031275" y="0"/>
            <a:ext cx="2135700" cy="837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</a:t>
            </a:r>
            <a:r>
              <a:rPr b="1" lang="en" sz="2300"/>
              <a:t>Tickets </a:t>
            </a:r>
            <a:endParaRPr b="1" sz="2300"/>
          </a:p>
        </p:txBody>
      </p:sp>
      <p:sp>
        <p:nvSpPr>
          <p:cNvPr id="151" name="Google Shape;151;g1f99a0cd8e9_0_0"/>
          <p:cNvSpPr/>
          <p:nvPr/>
        </p:nvSpPr>
        <p:spPr>
          <a:xfrm>
            <a:off x="3629500" y="1223400"/>
            <a:ext cx="2070600" cy="1736400"/>
          </a:xfrm>
          <a:prstGeom prst="cube">
            <a:avLst>
              <a:gd fmla="val 25000" name="adj"/>
            </a:avLst>
          </a:prstGeom>
          <a:solidFill>
            <a:srgbClr val="F6B2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Attend all others meetings scheduled for the day</a:t>
            </a:r>
            <a:endParaRPr/>
          </a:p>
        </p:txBody>
      </p:sp>
      <p:cxnSp>
        <p:nvCxnSpPr>
          <p:cNvPr id="152" name="Google Shape;152;g1f99a0cd8e9_0_0"/>
          <p:cNvCxnSpPr>
            <a:stCxn id="147" idx="2"/>
            <a:endCxn id="151" idx="5"/>
          </p:cNvCxnSpPr>
          <p:nvPr/>
        </p:nvCxnSpPr>
        <p:spPr>
          <a:xfrm rot="10800000">
            <a:off x="5699975" y="1874475"/>
            <a:ext cx="1233300" cy="79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53" name="Google Shape;153;g1f99a0cd8e9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6014" y="1382201"/>
            <a:ext cx="918574" cy="57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1f99a0cd8e9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497278" y="1223392"/>
            <a:ext cx="1091846" cy="57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f99a0cd8e9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50791" y="1044132"/>
            <a:ext cx="717850" cy="477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f99a0cd8e9_0_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74450" y="3320937"/>
            <a:ext cx="717850" cy="433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g1f941e6b57c_0_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1f941e6b57c_0_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267075" cy="6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1f941e6b57c_0_64"/>
          <p:cNvSpPr txBox="1"/>
          <p:nvPr/>
        </p:nvSpPr>
        <p:spPr>
          <a:xfrm>
            <a:off x="317900" y="1728075"/>
            <a:ext cx="848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g1f941e6b57c_0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62813" y="2036125"/>
            <a:ext cx="2710425" cy="2710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g1f941e6b57c_0_64"/>
          <p:cNvSpPr/>
          <p:nvPr/>
        </p:nvSpPr>
        <p:spPr>
          <a:xfrm>
            <a:off x="3399100" y="114100"/>
            <a:ext cx="1499700" cy="8379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        </a:t>
            </a:r>
            <a:r>
              <a:rPr b="1" lang="en" sz="2300"/>
              <a:t>Tickets </a:t>
            </a:r>
            <a:endParaRPr b="1" sz="2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